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482" y="-6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holdregeelementarywriting.wikispace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Personal Narrative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2-4 Grades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3766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038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Essential to model all the steps in writing a personal narrative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Tell students about an incident that happened to you when you were in school.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Oral rehearsal before writing (tell stories to partner)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“Writing out loud”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Picture planning is critical for struggling writers.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Implementing Personal Narrative</a:t>
            </a:r>
            <a:br>
              <a:rPr lang="en-US" dirty="0" smtClean="0"/>
            </a:br>
            <a:r>
              <a:rPr lang="en-US" dirty="0" smtClean="0"/>
              <a:t>Nuts and Bolts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57600" y="61722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Write Tools Personal Narrative, </a:t>
            </a:r>
            <a:r>
              <a:rPr lang="en-US" dirty="0" smtClean="0"/>
              <a:t>2006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980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057400"/>
            <a:ext cx="7408333" cy="40687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MUST read personal narratives aloud to your students.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Good reading instruction you are already doing, builds awareness of what you hope will come through students’ pencils onto paper.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After reading to students, have them work it backward.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Create a grade-level tub of engaging read-aloud personal narratives.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 on the lookout for personal-narrative examples wherever you go.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Reading and Writing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0" y="6248400"/>
            <a:ext cx="3598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Write Tools Personal Narrative, </a:t>
            </a:r>
            <a:r>
              <a:rPr lang="en-US" dirty="0" smtClean="0"/>
              <a:t>2006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0708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3048000"/>
            <a:ext cx="7408333" cy="982133"/>
          </a:xfrm>
        </p:spPr>
        <p:txBody>
          <a:bodyPr/>
          <a:lstStyle/>
          <a:p>
            <a:r>
              <a:rPr lang="en-US" dirty="0">
                <a:hlinkClick r:id="rId2"/>
              </a:rPr>
              <a:t>http://holdregeelementarywriting.wikispaces.com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Holdrege Elementary Writing Wiki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75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</TotalTime>
  <Words>144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Waveform</vt:lpstr>
      <vt:lpstr>Personal Narrative</vt:lpstr>
      <vt:lpstr>Implementing Personal Narrative Nuts and Bolts</vt:lpstr>
      <vt:lpstr>Connecting Reading and Writing</vt:lpstr>
      <vt:lpstr>Holdrege Elementary Writing Wiki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2-4 Holdrege</dc:title>
  <dc:creator>Denise O'Brien</dc:creator>
  <cp:lastModifiedBy>Denise O'Brien</cp:lastModifiedBy>
  <cp:revision>5</cp:revision>
  <dcterms:created xsi:type="dcterms:W3CDTF">2011-11-21T22:24:44Z</dcterms:created>
  <dcterms:modified xsi:type="dcterms:W3CDTF">2011-11-22T01:15:09Z</dcterms:modified>
</cp:coreProperties>
</file>