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6060E3-477C-47A6-BD39-134D8DC7ED05}" type="datetimeFigureOut">
              <a:rPr lang="en-US" smtClean="0"/>
              <a:t>11/21/2011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064275-0230-4331-82B4-D708A5604633}" type="slidenum">
              <a:rPr lang="en-US" smtClean="0"/>
              <a:t>‹#›</a:t>
            </a:fld>
            <a:endParaRPr lang="en-US"/>
          </a:p>
        </p:txBody>
      </p:sp>
    </p:spTree>
    <p:extLst>
      <p:ext uri="{BB962C8B-B14F-4D97-AF65-F5344CB8AC3E}">
        <p14:creationId xmlns:p14="http://schemas.microsoft.com/office/powerpoint/2010/main" val="8710692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K-2</a:t>
            </a:r>
            <a:endParaRPr lang="en-US" dirty="0"/>
          </a:p>
        </p:txBody>
      </p:sp>
      <p:sp>
        <p:nvSpPr>
          <p:cNvPr id="4" name="Slide Number Placeholder 3"/>
          <p:cNvSpPr>
            <a:spLocks noGrp="1"/>
          </p:cNvSpPr>
          <p:nvPr>
            <p:ph type="sldNum" sz="quarter" idx="10"/>
          </p:nvPr>
        </p:nvSpPr>
        <p:spPr/>
        <p:txBody>
          <a:bodyPr/>
          <a:lstStyle/>
          <a:p>
            <a:fld id="{85482E8D-8289-3D46-87B9-EA8FA22B785D}" type="slidenum">
              <a:rPr lang="en-US" smtClean="0"/>
              <a:t>3</a:t>
            </a:fld>
            <a:endParaRPr lang="en-US"/>
          </a:p>
        </p:txBody>
      </p:sp>
    </p:spTree>
    <p:extLst>
      <p:ext uri="{BB962C8B-B14F-4D97-AF65-F5344CB8AC3E}">
        <p14:creationId xmlns:p14="http://schemas.microsoft.com/office/powerpoint/2010/main" val="18577257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K-2</a:t>
            </a:r>
            <a:endParaRPr lang="en-US"/>
          </a:p>
        </p:txBody>
      </p:sp>
      <p:sp>
        <p:nvSpPr>
          <p:cNvPr id="4" name="Slide Number Placeholder 3"/>
          <p:cNvSpPr>
            <a:spLocks noGrp="1"/>
          </p:cNvSpPr>
          <p:nvPr>
            <p:ph type="sldNum" sz="quarter" idx="10"/>
          </p:nvPr>
        </p:nvSpPr>
        <p:spPr/>
        <p:txBody>
          <a:bodyPr/>
          <a:lstStyle/>
          <a:p>
            <a:fld id="{85482E8D-8289-3D46-87B9-EA8FA22B785D}" type="slidenum">
              <a:rPr lang="en-US" smtClean="0"/>
              <a:t>4</a:t>
            </a:fld>
            <a:endParaRPr lang="en-US"/>
          </a:p>
        </p:txBody>
      </p:sp>
    </p:spTree>
    <p:extLst>
      <p:ext uri="{BB962C8B-B14F-4D97-AF65-F5344CB8AC3E}">
        <p14:creationId xmlns:p14="http://schemas.microsoft.com/office/powerpoint/2010/main" val="14351629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2632114-AA92-4C4C-BBB5-4576D65BBAA5}" type="datetimeFigureOut">
              <a:rPr lang="en-US" smtClean="0"/>
              <a:t>11/21/2011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448AB9-EC34-4E4D-848A-AEF9CFAAFBB6}"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632114-AA92-4C4C-BBB5-4576D65BBAA5}" type="datetimeFigureOut">
              <a:rPr lang="en-US" smtClean="0"/>
              <a:t>11/21/2011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448AB9-EC34-4E4D-848A-AEF9CFAAFBB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82632114-AA92-4C4C-BBB5-4576D65BBAA5}" type="datetimeFigureOut">
              <a:rPr lang="en-US" smtClean="0"/>
              <a:t>11/21/2011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448AB9-EC34-4E4D-848A-AEF9CFAAFBB6}" type="slidenum">
              <a:rPr lang="en-US" smtClean="0"/>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632114-AA92-4C4C-BBB5-4576D65BBAA5}" type="datetimeFigureOut">
              <a:rPr lang="en-US" smtClean="0"/>
              <a:t>11/21/2011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448AB9-EC34-4E4D-848A-AEF9CFAAFBB6}"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2632114-AA92-4C4C-BBB5-4576D65BBAA5}" type="datetimeFigureOut">
              <a:rPr lang="en-US" smtClean="0"/>
              <a:t>11/21/2011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448AB9-EC34-4E4D-848A-AEF9CFAAFBB6}"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82632114-AA92-4C4C-BBB5-4576D65BBAA5}" type="datetimeFigureOut">
              <a:rPr lang="en-US" smtClean="0"/>
              <a:t>11/21/2011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448AB9-EC34-4E4D-848A-AEF9CFAAFBB6}" type="slidenum">
              <a:rPr lang="en-US" smtClean="0"/>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2632114-AA92-4C4C-BBB5-4576D65BBAA5}" type="datetimeFigureOut">
              <a:rPr lang="en-US" smtClean="0"/>
              <a:t>11/21/2011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8448AB9-EC34-4E4D-848A-AEF9CFAAFBB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2632114-AA92-4C4C-BBB5-4576D65BBAA5}" type="datetimeFigureOut">
              <a:rPr lang="en-US" smtClean="0"/>
              <a:t>11/21/2011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8448AB9-EC34-4E4D-848A-AEF9CFAAFBB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82632114-AA92-4C4C-BBB5-4576D65BBAA5}" type="datetimeFigureOut">
              <a:rPr lang="en-US" smtClean="0"/>
              <a:t>11/21/2011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8448AB9-EC34-4E4D-848A-AEF9CFAAFBB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82632114-AA92-4C4C-BBB5-4576D65BBAA5}" type="datetimeFigureOut">
              <a:rPr lang="en-US" smtClean="0"/>
              <a:t>11/21/2011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448AB9-EC34-4E4D-848A-AEF9CFAAFBB6}" type="slidenum">
              <a:rPr lang="en-US" smtClean="0"/>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632114-AA92-4C4C-BBB5-4576D65BBAA5}" type="datetimeFigureOut">
              <a:rPr lang="en-US" smtClean="0"/>
              <a:t>11/21/2011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448AB9-EC34-4E4D-848A-AEF9CFAAFBB6}" type="slidenum">
              <a:rPr lang="en-US" smtClean="0"/>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82632114-AA92-4C4C-BBB5-4576D65BBAA5}" type="datetimeFigureOut">
              <a:rPr lang="en-US" smtClean="0"/>
              <a:t>11/21/2011</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A8448AB9-EC34-4E4D-848A-AEF9CFAAFBB6}" type="slidenum">
              <a:rPr lang="en-US" smtClean="0"/>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holdregeelementarywriting.wikispaces.com/K-2+Grade+Writing+Resources"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90600"/>
            <a:ext cx="7772400" cy="914400"/>
          </a:xfrm>
        </p:spPr>
        <p:txBody>
          <a:bodyPr/>
          <a:lstStyle/>
          <a:p>
            <a:r>
              <a:rPr lang="en-US" dirty="0" smtClean="0"/>
              <a:t>K-1 </a:t>
            </a:r>
            <a:r>
              <a:rPr lang="en-US" dirty="0" smtClean="0"/>
              <a:t>Resources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2090057"/>
            <a:ext cx="3962400" cy="3874347"/>
          </a:xfrm>
          <a:prstGeom prst="rect">
            <a:avLst/>
          </a:prstGeom>
        </p:spPr>
      </p:pic>
    </p:spTree>
    <p:extLst>
      <p:ext uri="{BB962C8B-B14F-4D97-AF65-F5344CB8AC3E}">
        <p14:creationId xmlns:p14="http://schemas.microsoft.com/office/powerpoint/2010/main" val="9621211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685800"/>
            <a:ext cx="6991443" cy="3200400"/>
          </a:xfrm>
        </p:spPr>
        <p:txBody>
          <a:bodyPr>
            <a:noAutofit/>
          </a:bodyPr>
          <a:lstStyle/>
          <a:p>
            <a:pPr algn="l"/>
            <a:r>
              <a:rPr lang="en-US" sz="2800" dirty="0" smtClean="0"/>
              <a:t>“A good beginning goal for kindergarten and first-grade writing is fluency. This means we want kids to write lots of words. When children can sit down and put their thoughts on paper quickly and easily,</a:t>
            </a:r>
            <a:br>
              <a:rPr lang="en-US" sz="2800" dirty="0" smtClean="0"/>
            </a:br>
            <a:r>
              <a:rPr lang="en-US" sz="2800" dirty="0" smtClean="0"/>
              <a:t>they are fluent writers </a:t>
            </a:r>
            <a:br>
              <a:rPr lang="en-US" sz="2800" dirty="0" smtClean="0"/>
            </a:br>
            <a:r>
              <a:rPr lang="en-US" sz="2800" dirty="0" smtClean="0"/>
              <a:t>even if they make errors..”</a:t>
            </a:r>
            <a:endParaRPr lang="en-US" sz="2800" dirty="0"/>
          </a:p>
        </p:txBody>
      </p:sp>
      <p:sp>
        <p:nvSpPr>
          <p:cNvPr id="5" name="Text Placeholder 4"/>
          <p:cNvSpPr>
            <a:spLocks noGrp="1"/>
          </p:cNvSpPr>
          <p:nvPr>
            <p:ph type="body" idx="1"/>
          </p:nvPr>
        </p:nvSpPr>
        <p:spPr>
          <a:xfrm>
            <a:off x="155788" y="4245375"/>
            <a:ext cx="6231467" cy="1309511"/>
          </a:xfrm>
        </p:spPr>
        <p:txBody>
          <a:bodyPr/>
          <a:lstStyle/>
          <a:p>
            <a:r>
              <a:rPr lang="en-US" dirty="0" smtClean="0"/>
              <a:t>Bea Johnson</a:t>
            </a:r>
          </a:p>
          <a:p>
            <a:r>
              <a:rPr lang="en-US" i="1" dirty="0" smtClean="0"/>
              <a:t>Never Too Early to Write </a:t>
            </a:r>
            <a:endParaRPr lang="en-US" i="1" dirty="0"/>
          </a:p>
        </p:txBody>
      </p:sp>
      <p:pic>
        <p:nvPicPr>
          <p:cNvPr id="2" name="Picture 1" descr="mp900439398.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410200" y="3886200"/>
            <a:ext cx="3253948" cy="2544277"/>
          </a:xfrm>
          <a:prstGeom prst="rect">
            <a:avLst/>
          </a:prstGeom>
          <a:ln>
            <a:noFill/>
          </a:ln>
          <a:effectLst>
            <a:softEdge rad="112500"/>
          </a:effectLst>
        </p:spPr>
      </p:pic>
    </p:spTree>
    <p:extLst>
      <p:ext uri="{BB962C8B-B14F-4D97-AF65-F5344CB8AC3E}">
        <p14:creationId xmlns:p14="http://schemas.microsoft.com/office/powerpoint/2010/main" val="14752335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1981200"/>
            <a:ext cx="7340600" cy="4191000"/>
          </a:xfrm>
        </p:spPr>
        <p:txBody>
          <a:bodyPr>
            <a:noAutofit/>
          </a:bodyPr>
          <a:lstStyle/>
          <a:p>
            <a:r>
              <a:rPr lang="en-US" sz="2600" dirty="0" smtClean="0"/>
              <a:t>Don’t worry about numbers.</a:t>
            </a:r>
          </a:p>
          <a:p>
            <a:pPr lvl="1"/>
            <a:r>
              <a:rPr lang="en-US" sz="2600" dirty="0" smtClean="0"/>
              <a:t> Describe the strengths you see.</a:t>
            </a:r>
          </a:p>
          <a:p>
            <a:r>
              <a:rPr lang="en-US" sz="2600" dirty="0" smtClean="0"/>
              <a:t>Help students develop a writer’s vocabulary.</a:t>
            </a:r>
          </a:p>
          <a:p>
            <a:pPr lvl="1"/>
            <a:r>
              <a:rPr lang="en-US" sz="2600" dirty="0" smtClean="0"/>
              <a:t>Comment on their work.</a:t>
            </a:r>
          </a:p>
          <a:p>
            <a:pPr lvl="1"/>
            <a:r>
              <a:rPr lang="en-US" sz="2600" dirty="0" smtClean="0"/>
              <a:t>Ask them to comment on what you read aloud.</a:t>
            </a:r>
          </a:p>
          <a:p>
            <a:r>
              <a:rPr lang="en-US" sz="2600" dirty="0" smtClean="0"/>
              <a:t>Look at what they are doing well, not mistakes.</a:t>
            </a:r>
          </a:p>
          <a:p>
            <a:pPr lvl="1"/>
            <a:r>
              <a:rPr lang="en-US" sz="2600" dirty="0" smtClean="0"/>
              <a:t>Details</a:t>
            </a:r>
          </a:p>
          <a:p>
            <a:pPr lvl="1"/>
            <a:r>
              <a:rPr lang="en-US" sz="2600" dirty="0" smtClean="0"/>
              <a:t>Self-expression (Voice)</a:t>
            </a:r>
          </a:p>
          <a:p>
            <a:pPr lvl="1"/>
            <a:r>
              <a:rPr lang="en-US" sz="2600" dirty="0" smtClean="0"/>
              <a:t>New discoveries in conventions.</a:t>
            </a:r>
          </a:p>
          <a:p>
            <a:pPr lvl="1">
              <a:buNone/>
            </a:pPr>
            <a:endParaRPr lang="en-US" sz="2600" dirty="0" smtClean="0"/>
          </a:p>
          <a:p>
            <a:pPr lvl="1"/>
            <a:endParaRPr lang="en-US" sz="2600" dirty="0" smtClean="0"/>
          </a:p>
          <a:p>
            <a:pPr lvl="1"/>
            <a:endParaRPr lang="en-US" sz="2600" dirty="0"/>
          </a:p>
        </p:txBody>
      </p:sp>
      <p:sp>
        <p:nvSpPr>
          <p:cNvPr id="2" name="Title 1"/>
          <p:cNvSpPr>
            <a:spLocks noGrp="1"/>
          </p:cNvSpPr>
          <p:nvPr>
            <p:ph type="title"/>
          </p:nvPr>
        </p:nvSpPr>
        <p:spPr>
          <a:xfrm>
            <a:off x="907811" y="456252"/>
            <a:ext cx="7824788" cy="1323041"/>
          </a:xfrm>
        </p:spPr>
        <p:txBody>
          <a:bodyPr/>
          <a:lstStyle/>
          <a:p>
            <a:r>
              <a:rPr lang="en-US" sz="3600" dirty="0" smtClean="0"/>
              <a:t>Teaching Traits to Primary Students</a:t>
            </a:r>
            <a:endParaRPr lang="en-US" sz="3600" dirty="0"/>
          </a:p>
        </p:txBody>
      </p:sp>
    </p:spTree>
    <p:extLst>
      <p:ext uri="{BB962C8B-B14F-4D97-AF65-F5344CB8AC3E}">
        <p14:creationId xmlns:p14="http://schemas.microsoft.com/office/powerpoint/2010/main" val="5948384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335007"/>
            <a:ext cx="7563063" cy="4938360"/>
          </a:xfrm>
        </p:spPr>
        <p:txBody>
          <a:bodyPr>
            <a:noAutofit/>
          </a:bodyPr>
          <a:lstStyle/>
          <a:p>
            <a:pPr>
              <a:lnSpc>
                <a:spcPct val="90000"/>
              </a:lnSpc>
            </a:pPr>
            <a:r>
              <a:rPr lang="en-US" dirty="0" smtClean="0"/>
              <a:t>Read as often as you can. Help students . . .</a:t>
            </a:r>
          </a:p>
          <a:p>
            <a:pPr lvl="1">
              <a:lnSpc>
                <a:spcPct val="90000"/>
              </a:lnSpc>
            </a:pPr>
            <a:r>
              <a:rPr lang="en-US" sz="2400" dirty="0" smtClean="0"/>
              <a:t>Hear the voice.</a:t>
            </a:r>
          </a:p>
          <a:p>
            <a:pPr lvl="1">
              <a:lnSpc>
                <a:spcPct val="90000"/>
              </a:lnSpc>
            </a:pPr>
            <a:r>
              <a:rPr lang="en-US" sz="2400" dirty="0" smtClean="0"/>
              <a:t>Listen for details. (Ideas)</a:t>
            </a:r>
          </a:p>
          <a:p>
            <a:pPr lvl="1">
              <a:lnSpc>
                <a:spcPct val="90000"/>
              </a:lnSpc>
            </a:pPr>
            <a:r>
              <a:rPr lang="en-US" sz="2400" dirty="0" smtClean="0"/>
              <a:t>Make predictions. ( Organization)</a:t>
            </a:r>
          </a:p>
          <a:p>
            <a:pPr lvl="1">
              <a:lnSpc>
                <a:spcPct val="90000"/>
              </a:lnSpc>
            </a:pPr>
            <a:r>
              <a:rPr lang="en-US" sz="2400" dirty="0" smtClean="0"/>
              <a:t>Identify favorite words. (Word Choice)</a:t>
            </a:r>
          </a:p>
          <a:p>
            <a:pPr lvl="1">
              <a:lnSpc>
                <a:spcPct val="90000"/>
              </a:lnSpc>
            </a:pPr>
            <a:r>
              <a:rPr lang="en-US" sz="2400" dirty="0" smtClean="0"/>
              <a:t>Listen for the rhythm and flow. (Sentence Fluency)</a:t>
            </a:r>
          </a:p>
          <a:p>
            <a:pPr>
              <a:lnSpc>
                <a:spcPct val="90000"/>
              </a:lnSpc>
            </a:pPr>
            <a:r>
              <a:rPr lang="en-US" i="1" dirty="0" smtClean="0">
                <a:solidFill>
                  <a:srgbClr val="800000"/>
                </a:solidFill>
              </a:rPr>
              <a:t>Model more than you demand.</a:t>
            </a:r>
          </a:p>
          <a:p>
            <a:pPr>
              <a:lnSpc>
                <a:spcPct val="90000"/>
              </a:lnSpc>
            </a:pPr>
            <a:r>
              <a:rPr lang="en-US" dirty="0" smtClean="0"/>
              <a:t>Let writing take many forms.</a:t>
            </a:r>
          </a:p>
          <a:p>
            <a:pPr lvl="1">
              <a:lnSpc>
                <a:spcPct val="90000"/>
              </a:lnSpc>
            </a:pPr>
            <a:r>
              <a:rPr lang="en-US" sz="2400" dirty="0" smtClean="0"/>
              <a:t>Pictures</a:t>
            </a:r>
          </a:p>
          <a:p>
            <a:pPr lvl="1">
              <a:lnSpc>
                <a:spcPct val="90000"/>
              </a:lnSpc>
            </a:pPr>
            <a:r>
              <a:rPr lang="en-US" sz="2400" dirty="0" smtClean="0"/>
              <a:t>Dictation</a:t>
            </a:r>
          </a:p>
          <a:p>
            <a:pPr lvl="1">
              <a:lnSpc>
                <a:spcPct val="90000"/>
              </a:lnSpc>
            </a:pPr>
            <a:r>
              <a:rPr lang="en-US" sz="2400" dirty="0" smtClean="0"/>
              <a:t>Oral story telling</a:t>
            </a:r>
          </a:p>
          <a:p>
            <a:pPr lvl="1">
              <a:lnSpc>
                <a:spcPct val="90000"/>
              </a:lnSpc>
            </a:pPr>
            <a:r>
              <a:rPr lang="en-US" sz="2400" dirty="0" smtClean="0"/>
              <a:t>Labeling</a:t>
            </a:r>
          </a:p>
          <a:p>
            <a:pPr lvl="1">
              <a:lnSpc>
                <a:spcPct val="90000"/>
              </a:lnSpc>
              <a:buNone/>
            </a:pPr>
            <a:endParaRPr lang="en-US" sz="2400" dirty="0" smtClean="0"/>
          </a:p>
          <a:p>
            <a:pPr>
              <a:lnSpc>
                <a:spcPct val="90000"/>
              </a:lnSpc>
              <a:buNone/>
            </a:pPr>
            <a:endParaRPr lang="en-US" dirty="0" smtClean="0"/>
          </a:p>
          <a:p>
            <a:pPr>
              <a:lnSpc>
                <a:spcPct val="90000"/>
              </a:lnSpc>
            </a:pPr>
            <a:endParaRPr lang="en-US" dirty="0"/>
          </a:p>
        </p:txBody>
      </p:sp>
      <p:sp>
        <p:nvSpPr>
          <p:cNvPr id="5" name="Title 1"/>
          <p:cNvSpPr>
            <a:spLocks noGrp="1"/>
          </p:cNvSpPr>
          <p:nvPr>
            <p:ph type="title"/>
          </p:nvPr>
        </p:nvSpPr>
        <p:spPr>
          <a:xfrm>
            <a:off x="652675" y="137577"/>
            <a:ext cx="7824788" cy="1323041"/>
          </a:xfrm>
        </p:spPr>
        <p:txBody>
          <a:bodyPr/>
          <a:lstStyle/>
          <a:p>
            <a:r>
              <a:rPr lang="en-US" sz="3600" dirty="0" smtClean="0"/>
              <a:t>Teaching Traits to Primary Students</a:t>
            </a:r>
            <a:endParaRPr lang="en-US" sz="3600" dirty="0"/>
          </a:p>
        </p:txBody>
      </p:sp>
    </p:spTree>
    <p:extLst>
      <p:ext uri="{BB962C8B-B14F-4D97-AF65-F5344CB8AC3E}">
        <p14:creationId xmlns:p14="http://schemas.microsoft.com/office/powerpoint/2010/main" val="18149339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Beginning, Middle and End Graphic Organizers</a:t>
            </a:r>
          </a:p>
          <a:p>
            <a:r>
              <a:rPr lang="en-US" dirty="0" smtClean="0"/>
              <a:t>Conventions Activities</a:t>
            </a:r>
          </a:p>
          <a:p>
            <a:pPr marL="0" indent="0">
              <a:buNone/>
            </a:pPr>
            <a:endParaRPr lang="en-US" dirty="0" smtClean="0"/>
          </a:p>
          <a:p>
            <a:r>
              <a:rPr lang="en-US" dirty="0">
                <a:hlinkClick r:id="rId2"/>
              </a:rPr>
              <a:t>http://</a:t>
            </a:r>
            <a:r>
              <a:rPr lang="en-US" dirty="0" smtClean="0">
                <a:hlinkClick r:id="rId2"/>
              </a:rPr>
              <a:t>holdregeelementarywriting.wikispaces.com/K-2+Grade+Writing+Resources</a:t>
            </a:r>
            <a:endParaRPr lang="en-US" dirty="0" smtClean="0"/>
          </a:p>
          <a:p>
            <a:pPr marL="0" indent="0">
              <a:buNone/>
            </a:pPr>
            <a:endParaRPr lang="en-US" dirty="0" smtClean="0"/>
          </a:p>
          <a:p>
            <a:endParaRPr lang="en-US" dirty="0"/>
          </a:p>
          <a:p>
            <a:endParaRPr lang="en-US" dirty="0"/>
          </a:p>
        </p:txBody>
      </p:sp>
      <p:sp>
        <p:nvSpPr>
          <p:cNvPr id="3" name="Title 2"/>
          <p:cNvSpPr>
            <a:spLocks noGrp="1"/>
          </p:cNvSpPr>
          <p:nvPr>
            <p:ph type="title"/>
          </p:nvPr>
        </p:nvSpPr>
        <p:spPr/>
        <p:txBody>
          <a:bodyPr/>
          <a:lstStyle/>
          <a:p>
            <a:r>
              <a:rPr lang="en-US" dirty="0" smtClean="0"/>
              <a:t>Resource Sharing</a:t>
            </a:r>
            <a:endParaRPr lang="en-US" dirty="0"/>
          </a:p>
        </p:txBody>
      </p:sp>
    </p:spTree>
    <p:extLst>
      <p:ext uri="{BB962C8B-B14F-4D97-AF65-F5344CB8AC3E}">
        <p14:creationId xmlns:p14="http://schemas.microsoft.com/office/powerpoint/2010/main" val="416264468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9</TotalTime>
  <Words>197</Words>
  <Application>Microsoft Office PowerPoint</Application>
  <PresentationFormat>On-screen Show (4:3)</PresentationFormat>
  <Paragraphs>39</Paragraphs>
  <Slides>5</Slides>
  <Notes>2</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Waveform</vt:lpstr>
      <vt:lpstr>K-1 Resources</vt:lpstr>
      <vt:lpstr>“A good beginning goal for kindergarten and first-grade writing is fluency. This means we want kids to write lots of words. When children can sit down and put their thoughts on paper quickly and easily, they are fluent writers  even if they make errors..”</vt:lpstr>
      <vt:lpstr>Teaching Traits to Primary Students</vt:lpstr>
      <vt:lpstr>Teaching Traits to Primary Students</vt:lpstr>
      <vt:lpstr>Resource Sharing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K-2 Resources</dc:title>
  <dc:creator>Denise O'Brien</dc:creator>
  <cp:lastModifiedBy>Denise O'Brien</cp:lastModifiedBy>
  <cp:revision>3</cp:revision>
  <dcterms:created xsi:type="dcterms:W3CDTF">2011-11-20T16:50:40Z</dcterms:created>
  <dcterms:modified xsi:type="dcterms:W3CDTF">2011-11-21T22:59:30Z</dcterms:modified>
</cp:coreProperties>
</file>