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2154" y="-6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F511-5638-417C-AFD3-E1B97E373CF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F27-15EA-4181-8C64-620E3A9F7F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F511-5638-417C-AFD3-E1B97E373CF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F27-15EA-4181-8C64-620E3A9F7F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F511-5638-417C-AFD3-E1B97E373CF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F27-15EA-4181-8C64-620E3A9F7F9E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F511-5638-417C-AFD3-E1B97E373CF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F27-15EA-4181-8C64-620E3A9F7F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F511-5638-417C-AFD3-E1B97E373CF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F27-15EA-4181-8C64-620E3A9F7F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F511-5638-417C-AFD3-E1B97E373CF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F27-15EA-4181-8C64-620E3A9F7F9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F511-5638-417C-AFD3-E1B97E373CF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F27-15EA-4181-8C64-620E3A9F7F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F511-5638-417C-AFD3-E1B97E373CF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F27-15EA-4181-8C64-620E3A9F7F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F511-5638-417C-AFD3-E1B97E373CF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F27-15EA-4181-8C64-620E3A9F7F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F511-5638-417C-AFD3-E1B97E373CF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F27-15EA-4181-8C64-620E3A9F7F9E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F511-5638-417C-AFD3-E1B97E373CF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F27-15EA-4181-8C64-620E3A9F7F9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1BCF511-5638-417C-AFD3-E1B97E373CF4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B924F27-15EA-4181-8C64-620E3A9F7F9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holdregeelementarywriting.wikispaces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Personal Narrative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2-4 Grades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37663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0386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Essential to model all the steps in writing a personal narrative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Tell students about an incident that happened to you when you were in school.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Oral rehearsal before writing (tell stories to partner)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“Writing out loud”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Picture planning is critical for struggling writers.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Implementing Personal Narrative</a:t>
            </a:r>
            <a:br>
              <a:rPr lang="en-US" dirty="0" smtClean="0"/>
            </a:br>
            <a:r>
              <a:rPr lang="en-US" dirty="0" smtClean="0"/>
              <a:t>Nuts and Bolts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57600" y="61722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Write Tools Personal Narrative, </a:t>
            </a:r>
            <a:r>
              <a:rPr lang="en-US" dirty="0" smtClean="0"/>
              <a:t>2006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99806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057400"/>
            <a:ext cx="7408333" cy="40687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MUST read personal narratives aloud to your students.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Good reading instruction you are already doing, builds awareness of what you hope will come through students’ pencils onto paper.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After reading to students, have them work it backward.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Create a grade-level tub of engaging read-aloud personal narratives.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Be on the lookout for personal-narrative examples wherever you go.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Connecting Reading and Writing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0" y="6248400"/>
            <a:ext cx="35982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Write Tools Personal Narrative, </a:t>
            </a:r>
            <a:r>
              <a:rPr lang="en-US" dirty="0" smtClean="0"/>
              <a:t>2006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90708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2983440"/>
              </p:ext>
            </p:extLst>
          </p:nvPr>
        </p:nvGraphicFramePr>
        <p:xfrm>
          <a:off x="1987550" y="2674938"/>
          <a:ext cx="5176838" cy="345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Acrobat Document" r:id="rId3" imgW="0" imgH="0" progId="AcroExch.Document.7">
                  <p:embed/>
                </p:oleObj>
              </mc:Choice>
              <mc:Fallback>
                <p:oleObj name="Acrobat Document" r:id="rId3" imgW="0" imgH="0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/>
                    <p:spPr>
                      <a:xfrm>
                        <a:off x="1987550" y="2674938"/>
                        <a:ext cx="5176838" cy="3451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672" y="381000"/>
            <a:ext cx="6504230" cy="6316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414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3048000"/>
            <a:ext cx="7408333" cy="982133"/>
          </a:xfrm>
        </p:spPr>
        <p:txBody>
          <a:bodyPr/>
          <a:lstStyle/>
          <a:p>
            <a:r>
              <a:rPr lang="en-US" dirty="0">
                <a:hlinkClick r:id="rId2"/>
              </a:rPr>
              <a:t>http://holdregeelementarywriting.wikispaces.com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Holdrege Elementary Writing Wiki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7544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</TotalTime>
  <Words>144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Waveform</vt:lpstr>
      <vt:lpstr>Adobe Acrobat Document</vt:lpstr>
      <vt:lpstr>Personal Narrative</vt:lpstr>
      <vt:lpstr>Implementing Personal Narrative Nuts and Bolts</vt:lpstr>
      <vt:lpstr>Connecting Reading and Writing</vt:lpstr>
      <vt:lpstr>PowerPoint Presentation</vt:lpstr>
      <vt:lpstr>Holdrege Elementary Writing Wiki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2-4 Holdrege</dc:title>
  <dc:creator>Denise O'Brien</dc:creator>
  <cp:lastModifiedBy>Denise O'Brien</cp:lastModifiedBy>
  <cp:revision>4</cp:revision>
  <dcterms:created xsi:type="dcterms:W3CDTF">2011-11-21T22:24:44Z</dcterms:created>
  <dcterms:modified xsi:type="dcterms:W3CDTF">2011-11-21T22:49:30Z</dcterms:modified>
</cp:coreProperties>
</file>